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>
        <p:scale>
          <a:sx n="300" d="100"/>
          <a:sy n="300" d="100"/>
        </p:scale>
        <p:origin x="216" y="-10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94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2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33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676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6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2715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16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01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33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37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46F4-F79B-46C6-B2F3-DA52C63F6FBD}" type="datetimeFigureOut">
              <a:rPr lang="de-DE" smtClean="0"/>
              <a:t>22.06.2023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C3300-517D-4C02-BD23-58FE1C85F5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43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leichschenkliges Dreieck 12">
            <a:extLst>
              <a:ext uri="{FF2B5EF4-FFF2-40B4-BE49-F238E27FC236}">
                <a16:creationId xmlns:a16="http://schemas.microsoft.com/office/drawing/2014/main" id="{E1AD96F4-3916-B419-F020-3407BFF08D0B}"/>
              </a:ext>
            </a:extLst>
          </p:cNvPr>
          <p:cNvSpPr/>
          <p:nvPr/>
        </p:nvSpPr>
        <p:spPr>
          <a:xfrm>
            <a:off x="402083" y="717249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96149B17-DD87-E02E-0CB3-4EFBA5E48B58}"/>
              </a:ext>
            </a:extLst>
          </p:cNvPr>
          <p:cNvSpPr/>
          <p:nvPr/>
        </p:nvSpPr>
        <p:spPr>
          <a:xfrm>
            <a:off x="2566653" y="717249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leichschenkliges Dreieck 9">
            <a:extLst>
              <a:ext uri="{FF2B5EF4-FFF2-40B4-BE49-F238E27FC236}">
                <a16:creationId xmlns:a16="http://schemas.microsoft.com/office/drawing/2014/main" id="{78C21107-F53B-D0B4-9323-1D1A9F601E18}"/>
              </a:ext>
            </a:extLst>
          </p:cNvPr>
          <p:cNvSpPr/>
          <p:nvPr/>
        </p:nvSpPr>
        <p:spPr>
          <a:xfrm>
            <a:off x="408174" y="411249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Gleichschenkliges Dreieck 8">
            <a:extLst>
              <a:ext uri="{FF2B5EF4-FFF2-40B4-BE49-F238E27FC236}">
                <a16:creationId xmlns:a16="http://schemas.microsoft.com/office/drawing/2014/main" id="{8C411B10-4A19-6FBF-5D47-556CBDB71E8E}"/>
              </a:ext>
            </a:extLst>
          </p:cNvPr>
          <p:cNvSpPr/>
          <p:nvPr/>
        </p:nvSpPr>
        <p:spPr>
          <a:xfrm>
            <a:off x="402083" y="411249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Gleichschenkliges Dreieck 7">
            <a:extLst>
              <a:ext uri="{FF2B5EF4-FFF2-40B4-BE49-F238E27FC236}">
                <a16:creationId xmlns:a16="http://schemas.microsoft.com/office/drawing/2014/main" id="{9D219465-D3F1-024C-05AE-62C5A2AAD5DF}"/>
              </a:ext>
            </a:extLst>
          </p:cNvPr>
          <p:cNvSpPr/>
          <p:nvPr/>
        </p:nvSpPr>
        <p:spPr>
          <a:xfrm>
            <a:off x="2574267" y="4108874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CCD21422-E171-D6D4-39D1-AE89983CB255}"/>
              </a:ext>
            </a:extLst>
          </p:cNvPr>
          <p:cNvSpPr/>
          <p:nvPr/>
        </p:nvSpPr>
        <p:spPr>
          <a:xfrm>
            <a:off x="4725130" y="717249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Gleichschenkliges Dreieck 5">
            <a:extLst>
              <a:ext uri="{FF2B5EF4-FFF2-40B4-BE49-F238E27FC236}">
                <a16:creationId xmlns:a16="http://schemas.microsoft.com/office/drawing/2014/main" id="{A4AF820A-058B-1A88-C05A-61C92C76A6BA}"/>
              </a:ext>
            </a:extLst>
          </p:cNvPr>
          <p:cNvSpPr/>
          <p:nvPr/>
        </p:nvSpPr>
        <p:spPr>
          <a:xfrm>
            <a:off x="4726653" y="411249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83E506FE-F6EF-1011-7BEC-75E6A82F0898}"/>
              </a:ext>
            </a:extLst>
          </p:cNvPr>
          <p:cNvSpPr/>
          <p:nvPr/>
        </p:nvSpPr>
        <p:spPr>
          <a:xfrm>
            <a:off x="4728176" y="105249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1352A5DF-8310-DA00-3C5E-019B7453851C}"/>
              </a:ext>
            </a:extLst>
          </p:cNvPr>
          <p:cNvSpPr/>
          <p:nvPr/>
        </p:nvSpPr>
        <p:spPr>
          <a:xfrm>
            <a:off x="2577423" y="1046795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3918DC94-50E4-6894-469B-C207FFF4E3DF}"/>
              </a:ext>
            </a:extLst>
          </p:cNvPr>
          <p:cNvSpPr/>
          <p:nvPr/>
        </p:nvSpPr>
        <p:spPr>
          <a:xfrm>
            <a:off x="185955" y="62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3" name="Gleichschenkliges Dreieck 2">
            <a:extLst>
              <a:ext uri="{FF2B5EF4-FFF2-40B4-BE49-F238E27FC236}">
                <a16:creationId xmlns:a16="http://schemas.microsoft.com/office/drawing/2014/main" id="{03E45380-D0BD-91D6-A037-13FE5CAF30AF}"/>
              </a:ext>
            </a:extLst>
          </p:cNvPr>
          <p:cNvSpPr/>
          <p:nvPr/>
        </p:nvSpPr>
        <p:spPr>
          <a:xfrm>
            <a:off x="394836" y="1046000"/>
            <a:ext cx="1440000" cy="7200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6C5E262-35B9-7A7A-1382-7BC0BBE3AE5E}"/>
              </a:ext>
            </a:extLst>
          </p:cNvPr>
          <p:cNvSpPr/>
          <p:nvPr/>
        </p:nvSpPr>
        <p:spPr>
          <a:xfrm>
            <a:off x="2352046" y="368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5FE95F4-9146-7304-E95A-FEC8CA2D8922}"/>
              </a:ext>
            </a:extLst>
          </p:cNvPr>
          <p:cNvSpPr/>
          <p:nvPr/>
        </p:nvSpPr>
        <p:spPr>
          <a:xfrm>
            <a:off x="2568176" y="482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F2539A4B-96CB-AC40-7D1D-5E2FF6E4E9F3}"/>
              </a:ext>
            </a:extLst>
          </p:cNvPr>
          <p:cNvCxnSpPr>
            <a:cxnSpLocks/>
          </p:cNvCxnSpPr>
          <p:nvPr/>
        </p:nvCxnSpPr>
        <p:spPr>
          <a:xfrm flipV="1">
            <a:off x="2568176" y="410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B98F1AD1-4942-96FE-7737-6D6296D47B5B}"/>
              </a:ext>
            </a:extLst>
          </p:cNvPr>
          <p:cNvCxnSpPr>
            <a:cxnSpLocks/>
          </p:cNvCxnSpPr>
          <p:nvPr/>
        </p:nvCxnSpPr>
        <p:spPr>
          <a:xfrm flipH="1" flipV="1">
            <a:off x="3288176" y="410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C7405211-C38B-CA95-F29F-7E1A8CA51D85}"/>
              </a:ext>
            </a:extLst>
          </p:cNvPr>
          <p:cNvCxnSpPr>
            <a:cxnSpLocks/>
          </p:cNvCxnSpPr>
          <p:nvPr/>
        </p:nvCxnSpPr>
        <p:spPr>
          <a:xfrm flipH="1">
            <a:off x="2568176" y="4826000"/>
            <a:ext cx="1440000" cy="144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BC886E86-7089-E61A-737E-541297A85542}"/>
              </a:ext>
            </a:extLst>
          </p:cNvPr>
          <p:cNvCxnSpPr>
            <a:cxnSpLocks/>
          </p:cNvCxnSpPr>
          <p:nvPr/>
        </p:nvCxnSpPr>
        <p:spPr>
          <a:xfrm>
            <a:off x="2568176" y="482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Bogen 36">
            <a:extLst>
              <a:ext uri="{FF2B5EF4-FFF2-40B4-BE49-F238E27FC236}">
                <a16:creationId xmlns:a16="http://schemas.microsoft.com/office/drawing/2014/main" id="{2F69854B-4BEF-450F-2D2D-5F044076B8A3}"/>
              </a:ext>
            </a:extLst>
          </p:cNvPr>
          <p:cNvSpPr/>
          <p:nvPr/>
        </p:nvSpPr>
        <p:spPr>
          <a:xfrm>
            <a:off x="4051300" y="374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90FE7DA-3BA5-EADA-E2FF-0A5FA8F17CB4}"/>
              </a:ext>
            </a:extLst>
          </p:cNvPr>
          <p:cNvSpPr/>
          <p:nvPr/>
        </p:nvSpPr>
        <p:spPr>
          <a:xfrm>
            <a:off x="4512046" y="368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F86C1B00-5424-7362-A697-25184A618D82}"/>
              </a:ext>
            </a:extLst>
          </p:cNvPr>
          <p:cNvSpPr/>
          <p:nvPr/>
        </p:nvSpPr>
        <p:spPr>
          <a:xfrm>
            <a:off x="4728176" y="482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F45552C4-78F0-1B15-7417-1A38F90909C4}"/>
              </a:ext>
            </a:extLst>
          </p:cNvPr>
          <p:cNvCxnSpPr>
            <a:cxnSpLocks/>
          </p:cNvCxnSpPr>
          <p:nvPr/>
        </p:nvCxnSpPr>
        <p:spPr>
          <a:xfrm flipV="1">
            <a:off x="4728176" y="410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B4CD7183-356B-4ECD-937D-B37188D8196E}"/>
              </a:ext>
            </a:extLst>
          </p:cNvPr>
          <p:cNvCxnSpPr>
            <a:cxnSpLocks/>
          </p:cNvCxnSpPr>
          <p:nvPr/>
        </p:nvCxnSpPr>
        <p:spPr>
          <a:xfrm flipH="1" flipV="1">
            <a:off x="5448176" y="410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E38A53D0-DE63-0EF9-1838-EE7E7F3E1D9A}"/>
              </a:ext>
            </a:extLst>
          </p:cNvPr>
          <p:cNvCxnSpPr>
            <a:cxnSpLocks/>
          </p:cNvCxnSpPr>
          <p:nvPr/>
        </p:nvCxnSpPr>
        <p:spPr>
          <a:xfrm flipH="1">
            <a:off x="4728176" y="482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457210C4-C86E-3F45-8CB9-7AEABB616064}"/>
              </a:ext>
            </a:extLst>
          </p:cNvPr>
          <p:cNvCxnSpPr>
            <a:cxnSpLocks/>
          </p:cNvCxnSpPr>
          <p:nvPr/>
        </p:nvCxnSpPr>
        <p:spPr>
          <a:xfrm>
            <a:off x="4728176" y="482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Bogen 44">
            <a:extLst>
              <a:ext uri="{FF2B5EF4-FFF2-40B4-BE49-F238E27FC236}">
                <a16:creationId xmlns:a16="http://schemas.microsoft.com/office/drawing/2014/main" id="{9841546D-1410-63FD-1476-6F90A910D7E6}"/>
              </a:ext>
            </a:extLst>
          </p:cNvPr>
          <p:cNvSpPr/>
          <p:nvPr/>
        </p:nvSpPr>
        <p:spPr>
          <a:xfrm>
            <a:off x="6211300" y="374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36A83B59-62F9-D9C6-B865-8FA977516C0E}"/>
              </a:ext>
            </a:extLst>
          </p:cNvPr>
          <p:cNvSpPr/>
          <p:nvPr/>
        </p:nvSpPr>
        <p:spPr>
          <a:xfrm>
            <a:off x="2352046" y="62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D5D8C266-2255-35A5-B0FC-E7AC2A55FA3D}"/>
              </a:ext>
            </a:extLst>
          </p:cNvPr>
          <p:cNvSpPr/>
          <p:nvPr/>
        </p:nvSpPr>
        <p:spPr>
          <a:xfrm>
            <a:off x="2568176" y="176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AACCB642-DB11-4A5C-023F-EFFF5F202BA3}"/>
              </a:ext>
            </a:extLst>
          </p:cNvPr>
          <p:cNvCxnSpPr>
            <a:cxnSpLocks/>
          </p:cNvCxnSpPr>
          <p:nvPr/>
        </p:nvCxnSpPr>
        <p:spPr>
          <a:xfrm flipV="1">
            <a:off x="2568176" y="104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7A703B31-DFAB-9957-0EDD-17BC6CFD68F7}"/>
              </a:ext>
            </a:extLst>
          </p:cNvPr>
          <p:cNvCxnSpPr>
            <a:cxnSpLocks/>
          </p:cNvCxnSpPr>
          <p:nvPr/>
        </p:nvCxnSpPr>
        <p:spPr>
          <a:xfrm flipH="1" flipV="1">
            <a:off x="3288176" y="104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BFE6FBCC-C1D7-6311-8EC8-9EAC9092E92F}"/>
              </a:ext>
            </a:extLst>
          </p:cNvPr>
          <p:cNvCxnSpPr>
            <a:cxnSpLocks/>
          </p:cNvCxnSpPr>
          <p:nvPr/>
        </p:nvCxnSpPr>
        <p:spPr>
          <a:xfrm flipH="1">
            <a:off x="2568176" y="176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C9AE9A8C-FB8C-307C-EE5F-22A459201F9D}"/>
              </a:ext>
            </a:extLst>
          </p:cNvPr>
          <p:cNvCxnSpPr>
            <a:cxnSpLocks/>
          </p:cNvCxnSpPr>
          <p:nvPr/>
        </p:nvCxnSpPr>
        <p:spPr>
          <a:xfrm>
            <a:off x="2568176" y="176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Bogen 51">
            <a:extLst>
              <a:ext uri="{FF2B5EF4-FFF2-40B4-BE49-F238E27FC236}">
                <a16:creationId xmlns:a16="http://schemas.microsoft.com/office/drawing/2014/main" id="{2B948C77-8308-C5AD-F60D-478CBCFF8D06}"/>
              </a:ext>
            </a:extLst>
          </p:cNvPr>
          <p:cNvSpPr/>
          <p:nvPr/>
        </p:nvSpPr>
        <p:spPr>
          <a:xfrm>
            <a:off x="4051300" y="68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E4A28861-93CC-7D82-C233-FCECDC9FCA56}"/>
              </a:ext>
            </a:extLst>
          </p:cNvPr>
          <p:cNvSpPr/>
          <p:nvPr/>
        </p:nvSpPr>
        <p:spPr>
          <a:xfrm>
            <a:off x="4512046" y="62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93E37411-1730-887D-0A12-43FB81490791}"/>
              </a:ext>
            </a:extLst>
          </p:cNvPr>
          <p:cNvSpPr/>
          <p:nvPr/>
        </p:nvSpPr>
        <p:spPr>
          <a:xfrm>
            <a:off x="4728176" y="176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FCD532DD-3292-2330-C22C-9B24E75BA8AA}"/>
              </a:ext>
            </a:extLst>
          </p:cNvPr>
          <p:cNvCxnSpPr>
            <a:cxnSpLocks/>
          </p:cNvCxnSpPr>
          <p:nvPr/>
        </p:nvCxnSpPr>
        <p:spPr>
          <a:xfrm flipV="1">
            <a:off x="4728176" y="104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719FFFCF-9BB4-EF2C-0DD3-175C4B9B700D}"/>
              </a:ext>
            </a:extLst>
          </p:cNvPr>
          <p:cNvCxnSpPr>
            <a:cxnSpLocks/>
          </p:cNvCxnSpPr>
          <p:nvPr/>
        </p:nvCxnSpPr>
        <p:spPr>
          <a:xfrm flipH="1" flipV="1">
            <a:off x="5448176" y="104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08D2361B-B55F-6FD1-0D12-88000B5001C9}"/>
              </a:ext>
            </a:extLst>
          </p:cNvPr>
          <p:cNvCxnSpPr>
            <a:cxnSpLocks/>
          </p:cNvCxnSpPr>
          <p:nvPr/>
        </p:nvCxnSpPr>
        <p:spPr>
          <a:xfrm flipH="1">
            <a:off x="4728176" y="176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672E9943-3C78-47F5-AF52-463F4EF01FE4}"/>
              </a:ext>
            </a:extLst>
          </p:cNvPr>
          <p:cNvCxnSpPr>
            <a:cxnSpLocks/>
          </p:cNvCxnSpPr>
          <p:nvPr/>
        </p:nvCxnSpPr>
        <p:spPr>
          <a:xfrm>
            <a:off x="4728176" y="176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Bogen 58">
            <a:extLst>
              <a:ext uri="{FF2B5EF4-FFF2-40B4-BE49-F238E27FC236}">
                <a16:creationId xmlns:a16="http://schemas.microsoft.com/office/drawing/2014/main" id="{EFE89C52-9EC5-5C02-1BB3-BA1467BE3483}"/>
              </a:ext>
            </a:extLst>
          </p:cNvPr>
          <p:cNvSpPr/>
          <p:nvPr/>
        </p:nvSpPr>
        <p:spPr>
          <a:xfrm>
            <a:off x="6211300" y="68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6529E6D2-1375-3B55-0722-48413C75F5A8}"/>
              </a:ext>
            </a:extLst>
          </p:cNvPr>
          <p:cNvSpPr/>
          <p:nvPr/>
        </p:nvSpPr>
        <p:spPr>
          <a:xfrm>
            <a:off x="402085" y="176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275FA792-4CA6-B27E-C2E6-0796B994593E}"/>
              </a:ext>
            </a:extLst>
          </p:cNvPr>
          <p:cNvCxnSpPr>
            <a:cxnSpLocks/>
          </p:cNvCxnSpPr>
          <p:nvPr/>
        </p:nvCxnSpPr>
        <p:spPr>
          <a:xfrm flipV="1">
            <a:off x="402085" y="104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961CA85D-7D91-158D-6AEB-1F1CED18F120}"/>
              </a:ext>
            </a:extLst>
          </p:cNvPr>
          <p:cNvCxnSpPr>
            <a:cxnSpLocks/>
          </p:cNvCxnSpPr>
          <p:nvPr/>
        </p:nvCxnSpPr>
        <p:spPr>
          <a:xfrm flipH="1" flipV="1">
            <a:off x="1122085" y="104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EBCC9956-F501-A4B9-8440-AF600E906A06}"/>
              </a:ext>
            </a:extLst>
          </p:cNvPr>
          <p:cNvCxnSpPr>
            <a:cxnSpLocks/>
          </p:cNvCxnSpPr>
          <p:nvPr/>
        </p:nvCxnSpPr>
        <p:spPr>
          <a:xfrm flipH="1">
            <a:off x="402085" y="176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6C3B6C50-5889-B5E2-C3C1-DE292C0C81AC}"/>
              </a:ext>
            </a:extLst>
          </p:cNvPr>
          <p:cNvCxnSpPr>
            <a:cxnSpLocks/>
          </p:cNvCxnSpPr>
          <p:nvPr/>
        </p:nvCxnSpPr>
        <p:spPr>
          <a:xfrm>
            <a:off x="402085" y="176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Bogen 65">
            <a:extLst>
              <a:ext uri="{FF2B5EF4-FFF2-40B4-BE49-F238E27FC236}">
                <a16:creationId xmlns:a16="http://schemas.microsoft.com/office/drawing/2014/main" id="{296B87DF-6B5E-83EE-165C-B6AAB1B3A8F2}"/>
              </a:ext>
            </a:extLst>
          </p:cNvPr>
          <p:cNvSpPr/>
          <p:nvPr/>
        </p:nvSpPr>
        <p:spPr>
          <a:xfrm>
            <a:off x="1885209" y="68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C1BD593D-FAFC-56B8-D391-1FE0D7410AD7}"/>
              </a:ext>
            </a:extLst>
          </p:cNvPr>
          <p:cNvSpPr/>
          <p:nvPr/>
        </p:nvSpPr>
        <p:spPr>
          <a:xfrm>
            <a:off x="185954" y="368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58210E53-AEF1-28CB-5F7A-8E3E22E37E9B}"/>
              </a:ext>
            </a:extLst>
          </p:cNvPr>
          <p:cNvSpPr/>
          <p:nvPr/>
        </p:nvSpPr>
        <p:spPr>
          <a:xfrm>
            <a:off x="402084" y="482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53CFE14C-B004-15F3-1D52-A18A03733128}"/>
              </a:ext>
            </a:extLst>
          </p:cNvPr>
          <p:cNvCxnSpPr>
            <a:cxnSpLocks/>
          </p:cNvCxnSpPr>
          <p:nvPr/>
        </p:nvCxnSpPr>
        <p:spPr>
          <a:xfrm flipV="1">
            <a:off x="402084" y="410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D9E8FE33-B47D-E7C2-540D-F554489833A9}"/>
              </a:ext>
            </a:extLst>
          </p:cNvPr>
          <p:cNvCxnSpPr>
            <a:cxnSpLocks/>
          </p:cNvCxnSpPr>
          <p:nvPr/>
        </p:nvCxnSpPr>
        <p:spPr>
          <a:xfrm flipH="1" flipV="1">
            <a:off x="1122084" y="410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7C115841-1106-A5CA-F098-7B9C19446ACA}"/>
              </a:ext>
            </a:extLst>
          </p:cNvPr>
          <p:cNvCxnSpPr>
            <a:cxnSpLocks/>
          </p:cNvCxnSpPr>
          <p:nvPr/>
        </p:nvCxnSpPr>
        <p:spPr>
          <a:xfrm flipH="1">
            <a:off x="402084" y="482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F901888A-43F4-3929-43C3-064E5AF7CD96}"/>
              </a:ext>
            </a:extLst>
          </p:cNvPr>
          <p:cNvCxnSpPr>
            <a:cxnSpLocks/>
          </p:cNvCxnSpPr>
          <p:nvPr/>
        </p:nvCxnSpPr>
        <p:spPr>
          <a:xfrm>
            <a:off x="402084" y="482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Bogen 72">
            <a:extLst>
              <a:ext uri="{FF2B5EF4-FFF2-40B4-BE49-F238E27FC236}">
                <a16:creationId xmlns:a16="http://schemas.microsoft.com/office/drawing/2014/main" id="{A2A20011-4C4B-525F-8271-D66E2A06E0D5}"/>
              </a:ext>
            </a:extLst>
          </p:cNvPr>
          <p:cNvSpPr/>
          <p:nvPr/>
        </p:nvSpPr>
        <p:spPr>
          <a:xfrm>
            <a:off x="1885208" y="374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61B14078-8D85-6DBF-0892-313FEBA61799}"/>
              </a:ext>
            </a:extLst>
          </p:cNvPr>
          <p:cNvSpPr/>
          <p:nvPr/>
        </p:nvSpPr>
        <p:spPr>
          <a:xfrm>
            <a:off x="185954" y="674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8708DB0F-FF3F-3514-C887-C6620E893A49}"/>
              </a:ext>
            </a:extLst>
          </p:cNvPr>
          <p:cNvSpPr/>
          <p:nvPr/>
        </p:nvSpPr>
        <p:spPr>
          <a:xfrm>
            <a:off x="402084" y="788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6" name="Gerader Verbinder 75">
            <a:extLst>
              <a:ext uri="{FF2B5EF4-FFF2-40B4-BE49-F238E27FC236}">
                <a16:creationId xmlns:a16="http://schemas.microsoft.com/office/drawing/2014/main" id="{77031513-B6A7-2172-94D2-EA3F7795C30C}"/>
              </a:ext>
            </a:extLst>
          </p:cNvPr>
          <p:cNvCxnSpPr>
            <a:cxnSpLocks/>
          </p:cNvCxnSpPr>
          <p:nvPr/>
        </p:nvCxnSpPr>
        <p:spPr>
          <a:xfrm flipV="1">
            <a:off x="402084" y="716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07C1E028-C6B1-AE52-0975-31A809DAFEB4}"/>
              </a:ext>
            </a:extLst>
          </p:cNvPr>
          <p:cNvCxnSpPr>
            <a:cxnSpLocks/>
          </p:cNvCxnSpPr>
          <p:nvPr/>
        </p:nvCxnSpPr>
        <p:spPr>
          <a:xfrm flipH="1" flipV="1">
            <a:off x="1122084" y="716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1F5893E5-C3AA-C7AB-729D-28CDC8549F91}"/>
              </a:ext>
            </a:extLst>
          </p:cNvPr>
          <p:cNvCxnSpPr>
            <a:cxnSpLocks/>
          </p:cNvCxnSpPr>
          <p:nvPr/>
        </p:nvCxnSpPr>
        <p:spPr>
          <a:xfrm flipH="1">
            <a:off x="402084" y="788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96778C75-AE0E-9107-A96B-5CCCFA57BA81}"/>
              </a:ext>
            </a:extLst>
          </p:cNvPr>
          <p:cNvCxnSpPr>
            <a:cxnSpLocks/>
          </p:cNvCxnSpPr>
          <p:nvPr/>
        </p:nvCxnSpPr>
        <p:spPr>
          <a:xfrm>
            <a:off x="402084" y="788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Bogen 79">
            <a:extLst>
              <a:ext uri="{FF2B5EF4-FFF2-40B4-BE49-F238E27FC236}">
                <a16:creationId xmlns:a16="http://schemas.microsoft.com/office/drawing/2014/main" id="{13BCFB24-E6C5-345F-0432-72BF0CAF10CA}"/>
              </a:ext>
            </a:extLst>
          </p:cNvPr>
          <p:cNvSpPr/>
          <p:nvPr/>
        </p:nvSpPr>
        <p:spPr>
          <a:xfrm>
            <a:off x="1885208" y="680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0A171DA3-CF47-8B64-BC9E-5385D960B4E7}"/>
              </a:ext>
            </a:extLst>
          </p:cNvPr>
          <p:cNvSpPr/>
          <p:nvPr/>
        </p:nvSpPr>
        <p:spPr>
          <a:xfrm>
            <a:off x="2349000" y="674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82" name="Rechteck 81">
            <a:extLst>
              <a:ext uri="{FF2B5EF4-FFF2-40B4-BE49-F238E27FC236}">
                <a16:creationId xmlns:a16="http://schemas.microsoft.com/office/drawing/2014/main" id="{4DA98E3E-0BCA-D754-F741-D713B8BC594A}"/>
              </a:ext>
            </a:extLst>
          </p:cNvPr>
          <p:cNvSpPr/>
          <p:nvPr/>
        </p:nvSpPr>
        <p:spPr>
          <a:xfrm>
            <a:off x="2565130" y="788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9477E31D-2DB3-29D1-027D-D1F6E117E7A0}"/>
              </a:ext>
            </a:extLst>
          </p:cNvPr>
          <p:cNvCxnSpPr>
            <a:cxnSpLocks/>
          </p:cNvCxnSpPr>
          <p:nvPr/>
        </p:nvCxnSpPr>
        <p:spPr>
          <a:xfrm flipV="1">
            <a:off x="2565130" y="716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r Verbinder 83">
            <a:extLst>
              <a:ext uri="{FF2B5EF4-FFF2-40B4-BE49-F238E27FC236}">
                <a16:creationId xmlns:a16="http://schemas.microsoft.com/office/drawing/2014/main" id="{D282E54C-B8E5-792B-84D3-471F9053FE2E}"/>
              </a:ext>
            </a:extLst>
          </p:cNvPr>
          <p:cNvCxnSpPr>
            <a:cxnSpLocks/>
          </p:cNvCxnSpPr>
          <p:nvPr/>
        </p:nvCxnSpPr>
        <p:spPr>
          <a:xfrm flipH="1" flipV="1">
            <a:off x="3285130" y="716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r Verbinder 84">
            <a:extLst>
              <a:ext uri="{FF2B5EF4-FFF2-40B4-BE49-F238E27FC236}">
                <a16:creationId xmlns:a16="http://schemas.microsoft.com/office/drawing/2014/main" id="{530AFD6B-BE6D-94B0-2EC6-305C431F653B}"/>
              </a:ext>
            </a:extLst>
          </p:cNvPr>
          <p:cNvCxnSpPr>
            <a:cxnSpLocks/>
          </p:cNvCxnSpPr>
          <p:nvPr/>
        </p:nvCxnSpPr>
        <p:spPr>
          <a:xfrm flipH="1">
            <a:off x="2565130" y="788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r Verbinder 85">
            <a:extLst>
              <a:ext uri="{FF2B5EF4-FFF2-40B4-BE49-F238E27FC236}">
                <a16:creationId xmlns:a16="http://schemas.microsoft.com/office/drawing/2014/main" id="{BC7330C2-2465-E771-863E-20C3037C9000}"/>
              </a:ext>
            </a:extLst>
          </p:cNvPr>
          <p:cNvCxnSpPr>
            <a:cxnSpLocks/>
          </p:cNvCxnSpPr>
          <p:nvPr/>
        </p:nvCxnSpPr>
        <p:spPr>
          <a:xfrm>
            <a:off x="2565130" y="788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Bogen 86">
            <a:extLst>
              <a:ext uri="{FF2B5EF4-FFF2-40B4-BE49-F238E27FC236}">
                <a16:creationId xmlns:a16="http://schemas.microsoft.com/office/drawing/2014/main" id="{AB19AD8D-AAA9-731C-5E03-80858FA5344B}"/>
              </a:ext>
            </a:extLst>
          </p:cNvPr>
          <p:cNvSpPr/>
          <p:nvPr/>
        </p:nvSpPr>
        <p:spPr>
          <a:xfrm>
            <a:off x="4048254" y="680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Rechteck 87">
            <a:extLst>
              <a:ext uri="{FF2B5EF4-FFF2-40B4-BE49-F238E27FC236}">
                <a16:creationId xmlns:a16="http://schemas.microsoft.com/office/drawing/2014/main" id="{8803152C-8DF8-B229-C49D-AA05549F5936}"/>
              </a:ext>
            </a:extLst>
          </p:cNvPr>
          <p:cNvSpPr/>
          <p:nvPr/>
        </p:nvSpPr>
        <p:spPr>
          <a:xfrm>
            <a:off x="4512046" y="6745332"/>
            <a:ext cx="2160000" cy="306000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de-DE" sz="1013" dirty="0">
                <a:solidFill>
                  <a:schemeClr val="bg1">
                    <a:lumMod val="65000"/>
                  </a:schemeClr>
                </a:solidFill>
              </a:rPr>
              <a:t>@VeitRichter</a:t>
            </a:r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A4A414A5-666A-F747-99EA-E91F2AAB0206}"/>
              </a:ext>
            </a:extLst>
          </p:cNvPr>
          <p:cNvSpPr/>
          <p:nvPr/>
        </p:nvSpPr>
        <p:spPr>
          <a:xfrm>
            <a:off x="4728176" y="7886000"/>
            <a:ext cx="1440000" cy="14400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0" name="Gerader Verbinder 89">
            <a:extLst>
              <a:ext uri="{FF2B5EF4-FFF2-40B4-BE49-F238E27FC236}">
                <a16:creationId xmlns:a16="http://schemas.microsoft.com/office/drawing/2014/main" id="{BCBF473F-0F2E-A2EB-230E-BF571B6C50EE}"/>
              </a:ext>
            </a:extLst>
          </p:cNvPr>
          <p:cNvCxnSpPr>
            <a:cxnSpLocks/>
          </p:cNvCxnSpPr>
          <p:nvPr/>
        </p:nvCxnSpPr>
        <p:spPr>
          <a:xfrm flipV="1">
            <a:off x="4728176" y="716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A2CDCCB1-6F23-60FA-4C51-6E95A8248085}"/>
              </a:ext>
            </a:extLst>
          </p:cNvPr>
          <p:cNvCxnSpPr>
            <a:cxnSpLocks/>
          </p:cNvCxnSpPr>
          <p:nvPr/>
        </p:nvCxnSpPr>
        <p:spPr>
          <a:xfrm flipH="1" flipV="1">
            <a:off x="5448176" y="7166000"/>
            <a:ext cx="720000" cy="72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>
            <a:extLst>
              <a:ext uri="{FF2B5EF4-FFF2-40B4-BE49-F238E27FC236}">
                <a16:creationId xmlns:a16="http://schemas.microsoft.com/office/drawing/2014/main" id="{51C37D65-3199-CA1F-CEB1-306022DD648A}"/>
              </a:ext>
            </a:extLst>
          </p:cNvPr>
          <p:cNvCxnSpPr>
            <a:cxnSpLocks/>
          </p:cNvCxnSpPr>
          <p:nvPr/>
        </p:nvCxnSpPr>
        <p:spPr>
          <a:xfrm flipH="1">
            <a:off x="4728176" y="788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Gerader Verbinder 92">
            <a:extLst>
              <a:ext uri="{FF2B5EF4-FFF2-40B4-BE49-F238E27FC236}">
                <a16:creationId xmlns:a16="http://schemas.microsoft.com/office/drawing/2014/main" id="{3B10DFCA-2FEE-227A-4997-BFD4ADFA059B}"/>
              </a:ext>
            </a:extLst>
          </p:cNvPr>
          <p:cNvCxnSpPr>
            <a:cxnSpLocks/>
          </p:cNvCxnSpPr>
          <p:nvPr/>
        </p:nvCxnSpPr>
        <p:spPr>
          <a:xfrm>
            <a:off x="4728176" y="7886000"/>
            <a:ext cx="1440000" cy="1440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Bogen 93">
            <a:extLst>
              <a:ext uri="{FF2B5EF4-FFF2-40B4-BE49-F238E27FC236}">
                <a16:creationId xmlns:a16="http://schemas.microsoft.com/office/drawing/2014/main" id="{6D96E0B6-0D28-DFE0-8F2A-1BD765A7CF40}"/>
              </a:ext>
            </a:extLst>
          </p:cNvPr>
          <p:cNvSpPr/>
          <p:nvPr/>
        </p:nvSpPr>
        <p:spPr>
          <a:xfrm>
            <a:off x="6211300" y="6806000"/>
            <a:ext cx="360000" cy="360000"/>
          </a:xfrm>
          <a:prstGeom prst="arc">
            <a:avLst>
              <a:gd name="adj1" fmla="val 16200000"/>
              <a:gd name="adj2" fmla="val 12739017"/>
            </a:avLst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5" name="Gerader Verbinder 94">
            <a:extLst>
              <a:ext uri="{FF2B5EF4-FFF2-40B4-BE49-F238E27FC236}">
                <a16:creationId xmlns:a16="http://schemas.microsoft.com/office/drawing/2014/main" id="{CB69666A-550D-40A7-E9AD-BE06823D998F}"/>
              </a:ext>
            </a:extLst>
          </p:cNvPr>
          <p:cNvCxnSpPr>
            <a:cxnSpLocks/>
          </p:cNvCxnSpPr>
          <p:nvPr/>
        </p:nvCxnSpPr>
        <p:spPr>
          <a:xfrm flipH="1" flipV="1">
            <a:off x="2565130" y="9315025"/>
            <a:ext cx="1440000" cy="100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r Verbinder 97">
            <a:extLst>
              <a:ext uri="{FF2B5EF4-FFF2-40B4-BE49-F238E27FC236}">
                <a16:creationId xmlns:a16="http://schemas.microsoft.com/office/drawing/2014/main" id="{1CCC5752-5CC9-508C-068E-DC22E167B3F0}"/>
              </a:ext>
            </a:extLst>
          </p:cNvPr>
          <p:cNvCxnSpPr>
            <a:cxnSpLocks/>
          </p:cNvCxnSpPr>
          <p:nvPr/>
        </p:nvCxnSpPr>
        <p:spPr>
          <a:xfrm flipH="1" flipV="1">
            <a:off x="4728176" y="9314023"/>
            <a:ext cx="1440000" cy="100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Gerader Verbinder 98">
            <a:extLst>
              <a:ext uri="{FF2B5EF4-FFF2-40B4-BE49-F238E27FC236}">
                <a16:creationId xmlns:a16="http://schemas.microsoft.com/office/drawing/2014/main" id="{B7754132-5791-C9B1-CD8E-C3534E1224AB}"/>
              </a:ext>
            </a:extLst>
          </p:cNvPr>
          <p:cNvCxnSpPr>
            <a:cxnSpLocks/>
          </p:cNvCxnSpPr>
          <p:nvPr/>
        </p:nvCxnSpPr>
        <p:spPr>
          <a:xfrm>
            <a:off x="1842084" y="7885499"/>
            <a:ext cx="0" cy="142752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r Verbinder 100">
            <a:extLst>
              <a:ext uri="{FF2B5EF4-FFF2-40B4-BE49-F238E27FC236}">
                <a16:creationId xmlns:a16="http://schemas.microsoft.com/office/drawing/2014/main" id="{42343878-1723-5D41-21C9-35B3F277F5B8}"/>
              </a:ext>
            </a:extLst>
          </p:cNvPr>
          <p:cNvCxnSpPr>
            <a:cxnSpLocks/>
          </p:cNvCxnSpPr>
          <p:nvPr/>
        </p:nvCxnSpPr>
        <p:spPr>
          <a:xfrm>
            <a:off x="4728176" y="4826000"/>
            <a:ext cx="0" cy="144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>
            <a:extLst>
              <a:ext uri="{FF2B5EF4-FFF2-40B4-BE49-F238E27FC236}">
                <a16:creationId xmlns:a16="http://schemas.microsoft.com/office/drawing/2014/main" id="{BC9EBC7B-B4EC-68B7-3718-458D16442D0F}"/>
              </a:ext>
            </a:extLst>
          </p:cNvPr>
          <p:cNvCxnSpPr>
            <a:cxnSpLocks/>
          </p:cNvCxnSpPr>
          <p:nvPr/>
        </p:nvCxnSpPr>
        <p:spPr>
          <a:xfrm>
            <a:off x="402084" y="4826000"/>
            <a:ext cx="1440000" cy="14400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r Verbinder 104">
            <a:extLst>
              <a:ext uri="{FF2B5EF4-FFF2-40B4-BE49-F238E27FC236}">
                <a16:creationId xmlns:a16="http://schemas.microsoft.com/office/drawing/2014/main" id="{12B2B725-7C84-1EEE-489F-022408E234F9}"/>
              </a:ext>
            </a:extLst>
          </p:cNvPr>
          <p:cNvCxnSpPr>
            <a:cxnSpLocks/>
          </p:cNvCxnSpPr>
          <p:nvPr/>
        </p:nvCxnSpPr>
        <p:spPr>
          <a:xfrm flipH="1">
            <a:off x="402083" y="1052490"/>
            <a:ext cx="720001" cy="71300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r Verbinder 107">
            <a:extLst>
              <a:ext uri="{FF2B5EF4-FFF2-40B4-BE49-F238E27FC236}">
                <a16:creationId xmlns:a16="http://schemas.microsoft.com/office/drawing/2014/main" id="{98B19B59-328A-2700-11C9-D2366C270453}"/>
              </a:ext>
            </a:extLst>
          </p:cNvPr>
          <p:cNvCxnSpPr>
            <a:cxnSpLocks/>
          </p:cNvCxnSpPr>
          <p:nvPr/>
        </p:nvCxnSpPr>
        <p:spPr>
          <a:xfrm>
            <a:off x="3282084" y="1046000"/>
            <a:ext cx="720001" cy="71949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>
            <a:extLst>
              <a:ext uri="{FF2B5EF4-FFF2-40B4-BE49-F238E27FC236}">
                <a16:creationId xmlns:a16="http://schemas.microsoft.com/office/drawing/2014/main" id="{ED130AE0-E559-3D24-B3A5-4E0B86244C3E}"/>
              </a:ext>
            </a:extLst>
          </p:cNvPr>
          <p:cNvCxnSpPr>
            <a:cxnSpLocks/>
          </p:cNvCxnSpPr>
          <p:nvPr/>
        </p:nvCxnSpPr>
        <p:spPr>
          <a:xfrm>
            <a:off x="4728176" y="1765499"/>
            <a:ext cx="1433909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hteck 114">
            <a:extLst>
              <a:ext uri="{FF2B5EF4-FFF2-40B4-BE49-F238E27FC236}">
                <a16:creationId xmlns:a16="http://schemas.microsoft.com/office/drawing/2014/main" id="{63E40453-87F7-529F-A79F-78583EB84483}"/>
              </a:ext>
            </a:extLst>
          </p:cNvPr>
          <p:cNvSpPr/>
          <p:nvPr/>
        </p:nvSpPr>
        <p:spPr>
          <a:xfrm>
            <a:off x="1628775" y="118966"/>
            <a:ext cx="3600450" cy="2667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T-</a:t>
            </a:r>
            <a:r>
              <a:rPr lang="de-DE" dirty="0" err="1">
                <a:solidFill>
                  <a:schemeClr val="tx1"/>
                </a:solidFill>
              </a:rPr>
              <a:t>Shaped</a:t>
            </a:r>
            <a:r>
              <a:rPr lang="de-DE" dirty="0">
                <a:solidFill>
                  <a:schemeClr val="tx1"/>
                </a:solidFill>
              </a:rPr>
              <a:t> House für 9 Personen</a:t>
            </a:r>
          </a:p>
        </p:txBody>
      </p:sp>
    </p:spTree>
    <p:extLst>
      <p:ext uri="{BB962C8B-B14F-4D97-AF65-F5344CB8AC3E}">
        <p14:creationId xmlns:p14="http://schemas.microsoft.com/office/powerpoint/2010/main" val="182772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23</Words>
  <Application>Microsoft Office PowerPoint</Application>
  <PresentationFormat>A4-Papier (210 x 297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Veit Richter</dc:creator>
  <cp:lastModifiedBy>Veit Richter</cp:lastModifiedBy>
  <cp:revision>3</cp:revision>
  <dcterms:created xsi:type="dcterms:W3CDTF">2023-06-22T20:11:31Z</dcterms:created>
  <dcterms:modified xsi:type="dcterms:W3CDTF">2023-06-22T20:33:56Z</dcterms:modified>
</cp:coreProperties>
</file>